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2"/>
    <p:restoredTop sz="94674"/>
  </p:normalViewPr>
  <p:slideViewPr>
    <p:cSldViewPr snapToGrid="0" snapToObjects="1">
      <p:cViewPr>
        <p:scale>
          <a:sx n="71" d="100"/>
          <a:sy n="71" d="100"/>
        </p:scale>
        <p:origin x="1160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35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4B437-187D-2044-B274-3376C714D4BE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C68EE-D351-AF40-BCEB-96BE411B48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59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Klikken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22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65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09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49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904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21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0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71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26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94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61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B6A7-16CD-FA4B-AF25-BAD637ECDD30}" type="datetimeFigureOut">
              <a:rPr lang="nl-NL" smtClean="0"/>
              <a:t>21-02-18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6B575-41A5-564C-B715-B8CEF995F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25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6" y="0"/>
            <a:ext cx="8157084" cy="34511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2" y="3368858"/>
            <a:ext cx="8157084" cy="351914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752" y="4071521"/>
            <a:ext cx="3874666" cy="216785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186" y="251791"/>
            <a:ext cx="2404962" cy="34511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000" y="5839327"/>
            <a:ext cx="901418" cy="93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Demi Lee Klip</dc:creator>
  <cp:lastModifiedBy>Demi Lee Klip</cp:lastModifiedBy>
  <cp:revision>2</cp:revision>
  <cp:lastPrinted>2018-02-21T13:35:52Z</cp:lastPrinted>
  <dcterms:created xsi:type="dcterms:W3CDTF">2018-02-21T13:20:25Z</dcterms:created>
  <dcterms:modified xsi:type="dcterms:W3CDTF">2018-02-21T13:36:03Z</dcterms:modified>
</cp:coreProperties>
</file>